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6" r:id="rId7"/>
    <p:sldId id="268" r:id="rId8"/>
    <p:sldId id="265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</p:embeddedFont>
    <p:embeddedFont>
      <p:font typeface="Montserrat Bold" panose="020B0604020202020204" charset="0"/>
      <p:regular r:id="rId16"/>
    </p:embeddedFont>
    <p:embeddedFont>
      <p:font typeface="Montserrat Bold Italics" panose="020B0604020202020204" charset="0"/>
      <p:regular r:id="rId17"/>
    </p:embeddedFont>
    <p:embeddedFont>
      <p:font typeface="Montserrat Medium" panose="020B0604020202020204" charset="0"/>
      <p:regular r:id="rId18"/>
    </p:embeddedFont>
    <p:embeddedFont>
      <p:font typeface="Neue Machina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6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Relationship Id="rId19" Type="http://schemas.openxmlformats.org/officeDocument/2006/relationships/font" Target="fonts/font9.fntdata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p/>
        </p:txBody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p/>
        </p:txBody>
      </p:sp>
      <p:sp>
        <p:nvSpPr>
          <p:cNvPr id="9" name="TextBox 9"/>
          <p:cNvSpPr txBox="1"/>
          <p:nvPr/>
        </p:nvSpPr>
        <p:spPr>
          <a:xfrm>
            <a:off x="2419979" y="4134227"/>
            <a:ext cx="13448042" cy="180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sz="10529">
                <a:solidFill>
                  <a:srgbClr val="FFFFFF"/>
                </a:solidFill>
                <a:latin typeface="Neue Machina Ultra-Bold"/>
              </a:rPr>
              <a:t> Title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r="-6638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41393" y="2797072"/>
            <a:ext cx="4290504" cy="6461228"/>
            <a:chOff x="0" y="0"/>
            <a:chExt cx="1565187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247556" y="3125236"/>
            <a:ext cx="3678177" cy="367817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000" r="-2500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966592" y="2797072"/>
            <a:ext cx="4290504" cy="6461228"/>
            <a:chOff x="0" y="0"/>
            <a:chExt cx="1565187" cy="2357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72755" y="3125236"/>
            <a:ext cx="3678177" cy="367817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t="-25000" b="-25000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56104" y="2797072"/>
            <a:ext cx="4290504" cy="6461228"/>
            <a:chOff x="0" y="0"/>
            <a:chExt cx="1565187" cy="2357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362267" y="3125236"/>
            <a:ext cx="3678177" cy="367817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8888" r="-38888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id="19" name="Freeform 19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584449" y="591298"/>
            <a:ext cx="7119102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9980" y="7772792"/>
            <a:ext cx="2953329" cy="98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The heart and soul of the company. Also a person who comes up with an idea and then transforms it to real life.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9336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Pedro Fernandes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59822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Founder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35179" y="7772792"/>
            <a:ext cx="2953329" cy="98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The creative force behind businesses. Responsible for turning ideas into visually compelling works.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14534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Rachelle Beaudry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85020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Designer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24691" y="7772792"/>
            <a:ext cx="2953329" cy="73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The brain behind businesses. Developer with 7 years of experience in the tech space.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04046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Sebastian Bennett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4532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Developer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196411" y="2752892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3"/>
                </a:lnTo>
                <a:lnTo>
                  <a:pt x="0" y="2957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 rot="2901206">
            <a:off x="10261314" y="6946192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4947409" y="1013535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p/>
        </p:txBody>
      </p:sp>
      <p:sp>
        <p:nvSpPr>
          <p:cNvPr id="7" name="TextBox 7"/>
          <p:cNvSpPr txBox="1"/>
          <p:nvPr/>
        </p:nvSpPr>
        <p:spPr>
          <a:xfrm>
            <a:off x="4980992" y="1027469"/>
            <a:ext cx="8388685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FFFFFF"/>
                </a:solidFill>
                <a:latin typeface="Neue Machina Ultra-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1353" y="3234710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31829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12986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10105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502482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5095"/>
            <a:ext cx="112233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sz="2524">
                <a:solidFill>
                  <a:srgbClr val="FFFFFF"/>
                </a:solidFill>
                <a:latin typeface="Montserrat"/>
              </a:rPr>
              <a:t>The Evolution of [Title] through the Ages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211949"/>
            <a:ext cx="114519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sz="2524">
                <a:solidFill>
                  <a:srgbClr val="FFFFFF"/>
                </a:solidFill>
                <a:latin typeface="Montserrat"/>
              </a:rPr>
              <a:t>Understanding the Key Trends Shaping [Title]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4991100"/>
            <a:ext cx="11147170" cy="4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sz="2524">
                <a:solidFill>
                  <a:srgbClr val="FFFFFF"/>
                </a:solidFill>
                <a:latin typeface="Montserrat"/>
              </a:rPr>
              <a:t>Best Practices for Designing and Implementing [Title]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69911"/>
            <a:ext cx="112995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sz="2524">
                <a:solidFill>
                  <a:srgbClr val="FFFFFF"/>
                </a:solidFill>
                <a:latin typeface="Montserrat"/>
              </a:rPr>
              <a:t>The Impact of [Title] on Business and Society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35881"/>
            <a:ext cx="11451970" cy="425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sz="2524">
                <a:solidFill>
                  <a:srgbClr val="FFFFFF"/>
                </a:solidFill>
                <a:latin typeface="Montserrat"/>
              </a:rPr>
              <a:t>Future Directions and Innovations in [Title]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The Evolution of [Title] through the 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From cave paintings to modern masterpieces, art has mirrored the evolution of human consciousness
 Title: Technological Advancements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Understanding the Key Trends Shaping [Title]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[Trend ]: Impact on industry and consumer behavior
  [Trend ]: Technological advancements driving innovation
  [Trend ]: Changing regulatory landscape
  [Trend ]: Global economic and political shifts</a:t>
            </a:r>
          </a:p>
        </p:txBody>
      </p:sp>
    </p:spTree>
    <p:extLst>
      <p:ext uri="{BB962C8B-B14F-4D97-AF65-F5344CB8AC3E}">
        <p14:creationId xmlns:p14="http://schemas.microsoft.com/office/powerpoint/2010/main" val="363262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Best Practices for Designing and Implementing [Title]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- Define clear objectives and use cases
 - Establish strong data governance
 - Choose the right technology for your needs
 - Use a scalable and flexible architecture
 - Ensure data quality and consistency</a:t>
            </a:r>
          </a:p>
        </p:txBody>
      </p:sp>
    </p:spTree>
    <p:extLst>
      <p:ext uri="{BB962C8B-B14F-4D97-AF65-F5344CB8AC3E}">
        <p14:creationId xmlns:p14="http://schemas.microsoft.com/office/powerpoint/2010/main" val="9121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The Impact of [Title] on Business and Society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Drives innovation and efficiency
  Creates new business models and industries
  Enhances communication and collaboration
  Improves access to information and services
  Raises ethical and social concerns</a:t>
            </a:r>
          </a:p>
        </p:txBody>
      </p:sp>
    </p:spTree>
    <p:extLst>
      <p:ext uri="{BB962C8B-B14F-4D97-AF65-F5344CB8AC3E}">
        <p14:creationId xmlns:p14="http://schemas.microsoft.com/office/powerpoint/2010/main" val="384178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Future Directions and Innovations in [Title]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AI-powered personalized medicine
  Remote patient monitoring for improved outcomes
  Robotic surgery for enhanced precision and recovery
  Wearable devices for proactive health management
  Telemedicine for accessible and convenient healthcare</a:t>
            </a:r>
          </a:p>
        </p:txBody>
      </p:sp>
    </p:spTree>
    <p:extLst>
      <p:ext uri="{BB962C8B-B14F-4D97-AF65-F5344CB8AC3E}">
        <p14:creationId xmlns:p14="http://schemas.microsoft.com/office/powerpoint/2010/main" val="24477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57310" y="3559519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@reallygreatsite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57310" y="5364578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www.reallygreatsite.com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57310" y="6267108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123 Anywhere ST., Any City, ST 12345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57310" y="4462049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hello@reallygreatsite.com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6386" y="4174786"/>
            <a:ext cx="9035923" cy="160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245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 Medium</vt:lpstr>
      <vt:lpstr>Arial</vt:lpstr>
      <vt:lpstr>Calibri</vt:lpstr>
      <vt:lpstr>Neue Machina Ultra-Bold</vt:lpstr>
      <vt:lpstr>Montserrat</vt:lpstr>
      <vt:lpstr>Montserrat Bold</vt:lpstr>
      <vt:lpstr>Montserrat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consectetur adipiscing elit. Duis vulputate nulla at ante rhoncus, vel efficitur felis condimentum. Proin odio odio.</dc:title>
  <cp:lastModifiedBy>Uthayakumar Thenujan</cp:lastModifiedBy>
  <cp:revision>3</cp:revision>
  <dcterms:created xsi:type="dcterms:W3CDTF">2006-08-16T00:00:00Z</dcterms:created>
  <dcterms:modified xsi:type="dcterms:W3CDTF">2024-03-17T04:35:21Z</dcterms:modified>
  <dc:identifier>DAF_qFGqEWs</dc:identifier>
</cp:coreProperties>
</file>